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69" r:id="rId17"/>
    <p:sldId id="271" r:id="rId18"/>
    <p:sldId id="278" r:id="rId19"/>
    <p:sldId id="272" r:id="rId20"/>
    <p:sldId id="273" r:id="rId21"/>
    <p:sldId id="281" r:id="rId22"/>
    <p:sldId id="274" r:id="rId23"/>
    <p:sldId id="279" r:id="rId24"/>
    <p:sldId id="275" r:id="rId25"/>
    <p:sldId id="280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 Vu Duc" userId="4876ffbe6bc163a8" providerId="LiveId" clId="{9F259BEA-900A-4245-8EE8-F9EE279858AD}"/>
    <pc:docChg chg="modSld">
      <pc:chgData name="Duy Vu Duc" userId="4876ffbe6bc163a8" providerId="LiveId" clId="{9F259BEA-900A-4245-8EE8-F9EE279858AD}" dt="2020-09-04T10:38:12.788" v="0"/>
      <pc:docMkLst>
        <pc:docMk/>
      </pc:docMkLst>
      <pc:sldChg chg="modSp mod">
        <pc:chgData name="Duy Vu Duc" userId="4876ffbe6bc163a8" providerId="LiveId" clId="{9F259BEA-900A-4245-8EE8-F9EE279858AD}" dt="2020-09-04T10:38:12.788" v="0"/>
        <pc:sldMkLst>
          <pc:docMk/>
          <pc:sldMk cId="3925864445" sldId="283"/>
        </pc:sldMkLst>
        <pc:spChg chg="mod">
          <ac:chgData name="Duy Vu Duc" userId="4876ffbe6bc163a8" providerId="LiveId" clId="{9F259BEA-900A-4245-8EE8-F9EE279858AD}" dt="2020-09-04T10:38:12.788" v="0"/>
          <ac:spMkLst>
            <pc:docMk/>
            <pc:sldMk cId="3925864445" sldId="283"/>
            <ac:spMk id="3" creationId="{2F3D62B0-AA5C-482D-969D-B038B27EF7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B7E5-BA82-4BD4-BB8F-05137715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F8F1A-3910-4103-9BF7-F2EAED35E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75559-C14C-4601-88EB-B6AF3AC5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23F2-AFD9-4F14-A578-F45C3703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4C18D-E137-4B35-B1E0-96ED002E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8556-244C-4230-816C-B7E8795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03427-DE75-448E-99F0-8D589AAD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0F1B-3B50-4FBE-B3F6-AC49C497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77A90-6B0A-4FF5-BC83-97EA36DB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7D577-9DFE-40AB-BEBD-B5ECD746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3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37A45-6A1F-43B6-A638-2EDCC1480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74E02-EBDF-44AF-8B08-8CCDDCF58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AB27-E400-4D87-AF13-6C1F7838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B6F79-6D85-43FB-9E36-67A1920D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592D-1045-4262-9262-7ADE86AE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EBF9-892C-4D7F-9380-1CC1ACA2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E082-D400-4D9A-92BE-78944D63F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FD3B6-B884-4327-A3E1-C0395AE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596-0123-48DA-B8D8-E661712C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E3E0-33F1-41CD-B6DC-CF2152E9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5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BC6D-8FB1-4DA7-9458-D5DB3F43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056E9-ACAA-42A8-B422-95C010D72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2217-EBEB-4C16-9482-7FE94DC7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C353-63DB-4001-BAE1-21BE8AD5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C097-EAA4-4393-8CB4-36615A5A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BD35-3D94-4B18-9CEE-CF144E03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705E-C7CF-4E66-BEF5-D709F94DB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196A0-0C86-41B9-AB91-52BCAD82A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A39F2-68C5-4A8D-98E1-602034D2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639A7-C5F9-489A-BA8B-5275F1B1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39D55-0501-46CC-8130-23403724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3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47E4-D847-4CC1-AC9F-2C8B20B0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5E71C-25B1-40AC-93BE-8C59E05F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F1DB7-0CAD-4E76-A321-6685B2B49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88BE1-01A8-472E-B227-FE62D13FF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C0F43-889A-4F82-A076-5AC5309BC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C3E65-1E0E-45F0-9024-7AFDF5F1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3254A-F678-43BB-8415-E8EFFB9E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15AF3-503D-4D5A-99AE-E840A8D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5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50FA-D72C-442E-A6B7-7199B6E0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60F5A-255E-41A8-B819-3DF3BE94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D167-F206-41F3-8F4A-C31BF818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05E02-B832-4CBA-94E1-E59F0B93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5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C67F6-F02B-46FD-A625-9F6F6D6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9A24C-1D4C-41F6-A41F-B5C9D941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0C0E3-CC21-4310-A92E-AC1AD64E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4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3E9B-88BA-4254-A479-D3B1F729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CE38-26C0-4F18-92FC-643E77C6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64234-D36C-49CA-9BBC-EC5FE0C29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A1B9F-4F39-4FBA-8A65-D0CB11EBC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D87A-9AD4-4796-B37A-95506AF9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12EB1-20DF-4940-BD93-ADBA8E54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9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0B27-BD61-45BF-9548-9983E337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DBF75-5723-489C-B0E3-B68C7F1F5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82C61-48EB-4067-B69F-6F7DB5C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A4170-8E55-4F37-9742-4FB51B81F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70B17-5803-448B-BEE0-75BE4A0C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18901-D1E6-4FF4-A370-A00F9292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5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30B2F-AD0B-420D-B44A-D1EB1BE8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D0F45-3A2B-43E2-9711-046319A88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0E9D-0D5B-426E-9F86-BADCD6069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AD760-CB60-423B-BB83-D03B51311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7FD11-BC3B-42C3-99D3-A394C07F9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lpapers ID:780071">
            <a:extLst>
              <a:ext uri="{FF2B5EF4-FFF2-40B4-BE49-F238E27FC236}">
                <a16:creationId xmlns:a16="http://schemas.microsoft.com/office/drawing/2014/main" id="{398116BE-A292-4441-A33C-04289F14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" b="7482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2AD0-F716-4495-B30B-DACA59729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134" y="2459114"/>
            <a:ext cx="6097636" cy="142592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940158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2C17E4-5876-486F-B2F1-C486173C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2279" y="1026479"/>
            <a:ext cx="8667442" cy="45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6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55B02A0-B7E0-4284-B8D2-F55EDA01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828675"/>
            <a:ext cx="825817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1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FF78324-B0FA-4B76-913D-388B435C5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1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B3B4-BAD0-4271-93C0-5CE9DA65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Scaled Dot-Product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254E7-F760-47F9-B206-DB1BA7EFA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254E7-F760-47F9-B206-DB1BA7EFA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E4DCD1-82AA-40DA-846E-63BA89BB3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" r="-2" b="529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5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350C2A8-1286-4541-8972-E9FC22D5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7767" y="643466"/>
            <a:ext cx="491646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80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972D4C9-BC52-4954-8AAF-B80C239AC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02512"/>
            <a:ext cx="10905066" cy="42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8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37E1B25-807C-449D-BE29-5352B164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7231" y="643466"/>
            <a:ext cx="617753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48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AC690F-B93C-447A-B1C2-66AB3308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25" y="203120"/>
            <a:ext cx="5129149" cy="64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7FBC7B2-7E07-4EA4-BF18-A9B24EA12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41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D74A3-85E9-4505-A02C-2F6115D41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34A27-6F39-4CF2-9D6F-C3BB61A1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Seq2Seq Model</a:t>
            </a:r>
          </a:p>
        </p:txBody>
      </p:sp>
      <p:pic>
        <p:nvPicPr>
          <p:cNvPr id="1028" name="Picture 4" descr="Sequence to Sequence Model - Information Technology Seeker">
            <a:extLst>
              <a:ext uri="{FF2B5EF4-FFF2-40B4-BE49-F238E27FC236}">
                <a16:creationId xmlns:a16="http://schemas.microsoft.com/office/drawing/2014/main" id="{D53F5C2E-C1E0-4B5B-979F-5EEA75B6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217742"/>
            <a:ext cx="10512547" cy="37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0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917BFB8-26DF-43CC-9E9D-CBD9E4B2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15921"/>
            <a:ext cx="10905066" cy="30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75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D7ADEC-61A6-4200-A9B1-73EC6DF3B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0" y="280687"/>
            <a:ext cx="10563759" cy="62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5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52D5F8-32E5-45D9-85FC-3679F79B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0472" y="366381"/>
            <a:ext cx="6551056" cy="61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5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1BC8058-0861-45E0-8A77-F576C652C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"/>
          <a:stretch/>
        </p:blipFill>
        <p:spPr bwMode="auto">
          <a:xfrm>
            <a:off x="316647" y="178716"/>
            <a:ext cx="11558706" cy="650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92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4F18F92-4C11-46DD-B3E4-307B3C28E5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04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AC68589-7C69-42C3-B79D-68A00B76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757238"/>
            <a:ext cx="827722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56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1AA7520B-63C6-454C-866A-65D245DC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838"/>
            <a:ext cx="12192000" cy="4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73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9222-69D6-4121-A014-D57B5D39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62B0-AA5C-482D-969D-B038B27EF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“Attention Is All You Need” paper. </a:t>
            </a:r>
            <a:r>
              <a:rPr lang="en-US" dirty="0">
                <a:hlinkClick r:id="rId2"/>
              </a:rPr>
              <a:t>https://arxiv.org/pdf/1706.03762.pdf</a:t>
            </a:r>
            <a:endParaRPr lang="en-US" dirty="0"/>
          </a:p>
          <a:p>
            <a:r>
              <a:rPr lang="en-US" dirty="0"/>
              <a:t>Visualization</a:t>
            </a:r>
            <a:r>
              <a:rPr lang="en-US"/>
              <a:t>: </a:t>
            </a:r>
            <a:r>
              <a:rPr lang="en-US">
                <a:hlinkClick r:id="rId3"/>
              </a:rPr>
              <a:t>http://jalammar.github.io/illustrated-transformer/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8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D92064DB-D9A5-4CB2-8A4A-30108EB81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 b="667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45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B8681F1-F8EB-4470-B27C-A6659C80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0"/>
            <a:ext cx="10533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4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3834E1D-934B-4B86-A0C2-FE484ACF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13" y="-322824"/>
            <a:ext cx="6012623" cy="39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A22825D-F4DB-4383-9525-576232FD0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68" y="1274281"/>
            <a:ext cx="8932330" cy="46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BB676D-D8F9-41C4-939A-CA3DF7D7DF94}"/>
              </a:ext>
            </a:extLst>
          </p:cNvPr>
          <p:cNvCxnSpPr>
            <a:cxnSpLocks/>
          </p:cNvCxnSpPr>
          <p:nvPr/>
        </p:nvCxnSpPr>
        <p:spPr>
          <a:xfrm flipH="1">
            <a:off x="9217891" y="2687782"/>
            <a:ext cx="1186108" cy="3694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31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FB3BC0-69A0-47EA-945B-670D6D10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97820"/>
            <a:ext cx="10905066" cy="34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94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CE53F71-E2B7-4333-9F77-C6F503CD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0"/>
            <a:ext cx="11279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99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8F1ACF-1FD6-4C78-96D3-3BA6ECD0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595" y="643466"/>
            <a:ext cx="589480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1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2E6866-7ED3-4D84-9847-25287609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518" y="643466"/>
            <a:ext cx="884296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5D91457A-F111-4E3C-9F04-60B87D93A87E}"/>
              </a:ext>
            </a:extLst>
          </p:cNvPr>
          <p:cNvSpPr/>
          <p:nvPr/>
        </p:nvSpPr>
        <p:spPr>
          <a:xfrm rot="16200000">
            <a:off x="4677400" y="2460244"/>
            <a:ext cx="162061" cy="7634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9FED9-E69C-440E-82F3-8D24163D7BD2}"/>
              </a:ext>
            </a:extLst>
          </p:cNvPr>
          <p:cNvSpPr txBox="1"/>
          <p:nvPr/>
        </p:nvSpPr>
        <p:spPr>
          <a:xfrm>
            <a:off x="4549078" y="30596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61848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</Words>
  <Application>Microsoft Office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Transformer</vt:lpstr>
      <vt:lpstr>Seq2Seq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Scaled Dot-Product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Duy Vu Duc</dc:creator>
  <cp:lastModifiedBy>Duy Vu Duc</cp:lastModifiedBy>
  <cp:revision>5</cp:revision>
  <dcterms:created xsi:type="dcterms:W3CDTF">2020-09-04T08:42:58Z</dcterms:created>
  <dcterms:modified xsi:type="dcterms:W3CDTF">2020-09-04T10:38:13Z</dcterms:modified>
</cp:coreProperties>
</file>